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9" r:id="rId2"/>
    <p:sldId id="350" r:id="rId3"/>
    <p:sldId id="353" r:id="rId4"/>
    <p:sldId id="356" r:id="rId5"/>
    <p:sldId id="355" r:id="rId6"/>
    <p:sldId id="357" r:id="rId7"/>
    <p:sldId id="358" r:id="rId8"/>
    <p:sldId id="360" r:id="rId9"/>
    <p:sldId id="359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8595D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82" d="100"/>
          <a:sy n="82" d="100"/>
        </p:scale>
        <p:origin x="586" y="4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7/2/2023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A6432F0-3D3E-E89C-10CF-24890BFE44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694817"/>
            <a:ext cx="1883773" cy="9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2298FFC-6AF0-F267-2EBB-11DAF7FA4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98" y="5745486"/>
            <a:ext cx="1918039" cy="87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Komitéer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komitéledere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err="1">
                <a:solidFill>
                  <a:schemeClr val="bg1"/>
                </a:solidFill>
              </a:rPr>
              <a:t>Obligatoriske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komitéer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90AB355-1171-3959-98CE-1ECEFAF54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458" y="5719547"/>
            <a:ext cx="1883771" cy="855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-1" y="-1"/>
            <a:ext cx="12697097" cy="7184571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640080"/>
            <a:ext cx="12192000" cy="349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bg1"/>
                </a:solidFill>
              </a:rPr>
              <a:t>Programkomité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209006" y="1528355"/>
            <a:ext cx="12192000" cy="30274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sz="2700" dirty="0" err="1">
                <a:solidFill>
                  <a:schemeClr val="bg1"/>
                </a:solidFill>
              </a:rPr>
              <a:t>Innhente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forslag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til</a:t>
            </a:r>
            <a:r>
              <a:rPr lang="en-US" sz="2700" dirty="0">
                <a:solidFill>
                  <a:schemeClr val="bg1"/>
                </a:solidFill>
              </a:rPr>
              <a:t>/</a:t>
            </a:r>
            <a:r>
              <a:rPr lang="en-US" sz="2700" dirty="0" err="1">
                <a:solidFill>
                  <a:schemeClr val="bg1"/>
                </a:solidFill>
              </a:rPr>
              <a:t>komponere</a:t>
            </a:r>
            <a:r>
              <a:rPr lang="en-US" sz="2700" dirty="0">
                <a:solidFill>
                  <a:schemeClr val="bg1"/>
                </a:solidFill>
              </a:rPr>
              <a:t> program </a:t>
            </a:r>
            <a:r>
              <a:rPr lang="en-US" sz="2700" dirty="0" err="1">
                <a:solidFill>
                  <a:schemeClr val="bg1"/>
                </a:solidFill>
              </a:rPr>
              <a:t>som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godkjennes</a:t>
            </a:r>
            <a:r>
              <a:rPr lang="en-US" sz="2700" dirty="0">
                <a:solidFill>
                  <a:schemeClr val="bg1"/>
                </a:solidFill>
              </a:rPr>
              <a:t> av </a:t>
            </a:r>
            <a:r>
              <a:rPr lang="en-US" sz="2700" dirty="0" err="1">
                <a:solidFill>
                  <a:schemeClr val="bg1"/>
                </a:solidFill>
              </a:rPr>
              <a:t>styret</a:t>
            </a:r>
            <a:endParaRPr lang="en-US" sz="27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700" dirty="0" err="1">
                <a:solidFill>
                  <a:schemeClr val="bg1"/>
                </a:solidFill>
              </a:rPr>
              <a:t>Avtale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innhold</a:t>
            </a:r>
            <a:r>
              <a:rPr lang="en-US" sz="2700" dirty="0">
                <a:solidFill>
                  <a:schemeClr val="bg1"/>
                </a:solidFill>
              </a:rPr>
              <a:t>, </a:t>
            </a:r>
            <a:r>
              <a:rPr lang="en-US" sz="2700" dirty="0" err="1">
                <a:solidFill>
                  <a:schemeClr val="bg1"/>
                </a:solidFill>
              </a:rPr>
              <a:t>tidspunkt</a:t>
            </a:r>
            <a:r>
              <a:rPr lang="en-US" sz="2700" dirty="0">
                <a:solidFill>
                  <a:schemeClr val="bg1"/>
                </a:solidFill>
              </a:rPr>
              <a:t>, </a:t>
            </a:r>
            <a:r>
              <a:rPr lang="en-US" sz="2700" dirty="0" err="1">
                <a:solidFill>
                  <a:schemeClr val="bg1"/>
                </a:solidFill>
              </a:rPr>
              <a:t>sted</a:t>
            </a:r>
            <a:r>
              <a:rPr lang="en-US" sz="2700" dirty="0">
                <a:solidFill>
                  <a:schemeClr val="bg1"/>
                </a:solidFill>
              </a:rPr>
              <a:t> med </a:t>
            </a:r>
            <a:r>
              <a:rPr lang="en-US" sz="2700" dirty="0" err="1">
                <a:solidFill>
                  <a:schemeClr val="bg1"/>
                </a:solidFill>
              </a:rPr>
              <a:t>foredragsholder</a:t>
            </a:r>
            <a:r>
              <a:rPr lang="en-US" sz="2700" dirty="0">
                <a:solidFill>
                  <a:schemeClr val="bg1"/>
                </a:solidFill>
              </a:rPr>
              <a:t>/vert </a:t>
            </a:r>
            <a:r>
              <a:rPr lang="en-US" sz="2700" dirty="0" err="1">
                <a:solidFill>
                  <a:schemeClr val="bg1"/>
                </a:solidFill>
              </a:rPr>
              <a:t>ved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besøk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etc</a:t>
            </a:r>
            <a:endParaRPr lang="en-US" sz="27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700" dirty="0" err="1">
                <a:solidFill>
                  <a:schemeClr val="bg1"/>
                </a:solidFill>
              </a:rPr>
              <a:t>Levere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forhåndsomtale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til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ukebrev</a:t>
            </a:r>
            <a:r>
              <a:rPr lang="en-US" sz="2700" dirty="0">
                <a:solidFill>
                  <a:schemeClr val="bg1"/>
                </a:solidFill>
              </a:rPr>
              <a:t>, FB og </a:t>
            </a:r>
            <a:r>
              <a:rPr lang="en-US" sz="2700" dirty="0" err="1">
                <a:solidFill>
                  <a:schemeClr val="bg1"/>
                </a:solidFill>
              </a:rPr>
              <a:t>hjemmeside</a:t>
            </a:r>
            <a:endParaRPr lang="en-US" sz="27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700" dirty="0" err="1">
                <a:solidFill>
                  <a:schemeClr val="bg1"/>
                </a:solidFill>
              </a:rPr>
              <a:t>Følge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opp</a:t>
            </a:r>
            <a:r>
              <a:rPr lang="en-US" sz="2700" dirty="0">
                <a:solidFill>
                  <a:schemeClr val="bg1"/>
                </a:solidFill>
              </a:rPr>
              <a:t> den/de </a:t>
            </a:r>
            <a:r>
              <a:rPr lang="en-US" sz="2700" dirty="0" err="1">
                <a:solidFill>
                  <a:schemeClr val="bg1"/>
                </a:solidFill>
              </a:rPr>
              <a:t>medvirkende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før</a:t>
            </a:r>
            <a:r>
              <a:rPr lang="en-US" sz="2700" dirty="0">
                <a:solidFill>
                  <a:schemeClr val="bg1"/>
                </a:solidFill>
              </a:rPr>
              <a:t> og under </a:t>
            </a:r>
            <a:r>
              <a:rPr lang="en-US" sz="2700" dirty="0" err="1">
                <a:solidFill>
                  <a:schemeClr val="bg1"/>
                </a:solidFill>
              </a:rPr>
              <a:t>arrangementet</a:t>
            </a:r>
            <a:endParaRPr lang="en-US" sz="27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700" dirty="0" err="1">
                <a:solidFill>
                  <a:schemeClr val="bg1"/>
                </a:solidFill>
              </a:rPr>
              <a:t>Holde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hotellet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informert</a:t>
            </a:r>
            <a:r>
              <a:rPr lang="en-US" sz="2700" dirty="0">
                <a:solidFill>
                  <a:schemeClr val="bg1"/>
                </a:solidFill>
              </a:rPr>
              <a:t> om </a:t>
            </a:r>
            <a:r>
              <a:rPr lang="en-US" sz="2700" dirty="0" err="1">
                <a:solidFill>
                  <a:schemeClr val="bg1"/>
                </a:solidFill>
              </a:rPr>
              <a:t>programmet</a:t>
            </a:r>
            <a:r>
              <a:rPr lang="en-US" sz="2700" dirty="0">
                <a:solidFill>
                  <a:schemeClr val="bg1"/>
                </a:solidFill>
              </a:rPr>
              <a:t>/</a:t>
            </a:r>
            <a:r>
              <a:rPr lang="en-US" sz="2700" dirty="0" err="1">
                <a:solidFill>
                  <a:schemeClr val="bg1"/>
                </a:solidFill>
              </a:rPr>
              <a:t>middager</a:t>
            </a:r>
            <a:r>
              <a:rPr lang="en-US" sz="2700" dirty="0">
                <a:solidFill>
                  <a:schemeClr val="bg1"/>
                </a:solidFill>
              </a:rPr>
              <a:t>/</a:t>
            </a:r>
            <a:r>
              <a:rPr lang="en-US" sz="2700" dirty="0" err="1">
                <a:solidFill>
                  <a:schemeClr val="bg1"/>
                </a:solidFill>
              </a:rPr>
              <a:t>møtefrie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datoer</a:t>
            </a:r>
            <a:endParaRPr lang="en-US" sz="27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700" dirty="0" err="1">
                <a:solidFill>
                  <a:schemeClr val="bg1"/>
                </a:solidFill>
              </a:rPr>
              <a:t>Holde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presidenten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oppdatert</a:t>
            </a:r>
            <a:endParaRPr lang="en-US" sz="27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90AB355-1171-3959-98CE-1ECEFAF54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25" y="5862103"/>
            <a:ext cx="1883771" cy="85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AA4A28-4BA6-F23B-46DD-2AD616B776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7" t="4397" r="7547"/>
          <a:stretch/>
        </p:blipFill>
        <p:spPr>
          <a:xfrm>
            <a:off x="10544499" y="76268"/>
            <a:ext cx="1237672" cy="1597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115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-1"/>
            <a:ext cx="12697096" cy="7184571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640080"/>
            <a:ext cx="12192000" cy="349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Arrangement-/</a:t>
            </a:r>
            <a:r>
              <a:rPr lang="en-US" sz="4800" b="1" dirty="0" err="1">
                <a:solidFill>
                  <a:schemeClr val="bg1"/>
                </a:solidFill>
              </a:rPr>
              <a:t>festkomité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914399" y="1528355"/>
            <a:ext cx="11625943" cy="30274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bg1"/>
                </a:solidFill>
              </a:rPr>
              <a:t>Foreslå</a:t>
            </a:r>
            <a:r>
              <a:rPr lang="en-US" sz="2800" dirty="0">
                <a:solidFill>
                  <a:schemeClr val="bg1"/>
                </a:solidFill>
              </a:rPr>
              <a:t> og </a:t>
            </a:r>
            <a:r>
              <a:rPr lang="en-US" sz="2800" dirty="0" err="1">
                <a:solidFill>
                  <a:schemeClr val="bg1"/>
                </a:solidFill>
              </a:rPr>
              <a:t>legge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rette</a:t>
            </a:r>
            <a:r>
              <a:rPr lang="en-US" sz="2800" dirty="0">
                <a:solidFill>
                  <a:schemeClr val="bg1"/>
                </a:solidFill>
              </a:rPr>
              <a:t> for </a:t>
            </a:r>
            <a:r>
              <a:rPr lang="en-US" sz="2800" dirty="0" err="1">
                <a:solidFill>
                  <a:schemeClr val="bg1"/>
                </a:solidFill>
              </a:rPr>
              <a:t>sosiale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arrangementer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pPr lvl="1"/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sz="2700" dirty="0" err="1">
                <a:solidFill>
                  <a:schemeClr val="bg1"/>
                </a:solidFill>
              </a:rPr>
              <a:t>Legge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vekt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på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trivsel</a:t>
            </a:r>
            <a:r>
              <a:rPr lang="en-US" sz="2700" dirty="0">
                <a:solidFill>
                  <a:schemeClr val="bg1"/>
                </a:solidFill>
              </a:rPr>
              <a:t> under </a:t>
            </a:r>
            <a:r>
              <a:rPr lang="en-US" sz="2700" dirty="0" err="1">
                <a:solidFill>
                  <a:schemeClr val="bg1"/>
                </a:solidFill>
              </a:rPr>
              <a:t>arrangementet</a:t>
            </a:r>
            <a:endParaRPr lang="en-US" sz="27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700" dirty="0" err="1">
                <a:solidFill>
                  <a:schemeClr val="bg1"/>
                </a:solidFill>
              </a:rPr>
              <a:t>Avtale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meny</a:t>
            </a:r>
            <a:r>
              <a:rPr lang="en-US" sz="2700" dirty="0">
                <a:solidFill>
                  <a:schemeClr val="bg1"/>
                </a:solidFill>
              </a:rPr>
              <a:t>, pris og </a:t>
            </a:r>
            <a:r>
              <a:rPr lang="en-US" sz="2700" dirty="0" err="1">
                <a:solidFill>
                  <a:schemeClr val="bg1"/>
                </a:solidFill>
              </a:rPr>
              <a:t>praktiske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detaljer</a:t>
            </a:r>
            <a:r>
              <a:rPr lang="en-US" sz="2700" dirty="0">
                <a:solidFill>
                  <a:schemeClr val="bg1"/>
                </a:solidFill>
              </a:rPr>
              <a:t> der det </a:t>
            </a:r>
            <a:r>
              <a:rPr lang="en-US" sz="2700" dirty="0" err="1">
                <a:solidFill>
                  <a:schemeClr val="bg1"/>
                </a:solidFill>
              </a:rPr>
              <a:t>trenges</a:t>
            </a:r>
            <a:endParaRPr lang="en-US" sz="27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700" dirty="0" err="1">
                <a:solidFill>
                  <a:schemeClr val="bg1"/>
                </a:solidFill>
              </a:rPr>
              <a:t>Sørge</a:t>
            </a:r>
            <a:r>
              <a:rPr lang="en-US" sz="2700" dirty="0">
                <a:solidFill>
                  <a:schemeClr val="bg1"/>
                </a:solidFill>
              </a:rPr>
              <a:t> for at president, </a:t>
            </a:r>
            <a:r>
              <a:rPr lang="en-US" sz="2700" dirty="0" err="1">
                <a:solidFill>
                  <a:schemeClr val="bg1"/>
                </a:solidFill>
              </a:rPr>
              <a:t>medlemmene</a:t>
            </a:r>
            <a:r>
              <a:rPr lang="en-US" sz="2700" dirty="0">
                <a:solidFill>
                  <a:schemeClr val="bg1"/>
                </a:solidFill>
              </a:rPr>
              <a:t> og </a:t>
            </a:r>
            <a:r>
              <a:rPr lang="en-US" sz="2700" dirty="0" err="1">
                <a:solidFill>
                  <a:schemeClr val="bg1"/>
                </a:solidFill>
              </a:rPr>
              <a:t>samarbeidspartnere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får</a:t>
            </a:r>
            <a:r>
              <a:rPr lang="en-US" sz="2700" dirty="0">
                <a:solidFill>
                  <a:schemeClr val="bg1"/>
                </a:solidFill>
              </a:rPr>
              <a:t> info</a:t>
            </a:r>
          </a:p>
          <a:p>
            <a:pPr lvl="1">
              <a:lnSpc>
                <a:spcPct val="150000"/>
              </a:lnSpc>
            </a:pPr>
            <a:r>
              <a:rPr lang="en-US" sz="2700" dirty="0">
                <a:solidFill>
                  <a:schemeClr val="bg1"/>
                </a:solidFill>
              </a:rPr>
              <a:t>Ta </a:t>
            </a:r>
            <a:r>
              <a:rPr lang="en-US" sz="2700" dirty="0" err="1">
                <a:solidFill>
                  <a:schemeClr val="bg1"/>
                </a:solidFill>
              </a:rPr>
              <a:t>imot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påmeldinger</a:t>
            </a:r>
            <a:r>
              <a:rPr lang="en-US" sz="2700" dirty="0">
                <a:solidFill>
                  <a:schemeClr val="bg1"/>
                </a:solidFill>
              </a:rPr>
              <a:t> og </a:t>
            </a:r>
            <a:r>
              <a:rPr lang="en-US" sz="2700" dirty="0" err="1">
                <a:solidFill>
                  <a:schemeClr val="bg1"/>
                </a:solidFill>
              </a:rPr>
              <a:t>gi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aktuelle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tilbakemeldinger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700" dirty="0" err="1">
                <a:solidFill>
                  <a:schemeClr val="bg1"/>
                </a:solidFill>
              </a:rPr>
              <a:t>Sørge</a:t>
            </a:r>
            <a:r>
              <a:rPr lang="en-US" sz="2700" dirty="0">
                <a:solidFill>
                  <a:schemeClr val="bg1"/>
                </a:solidFill>
              </a:rPr>
              <a:t> for mat og </a:t>
            </a:r>
            <a:r>
              <a:rPr lang="en-US" sz="2700" dirty="0" err="1">
                <a:solidFill>
                  <a:schemeClr val="bg1"/>
                </a:solidFill>
              </a:rPr>
              <a:t>drikke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til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peisaftener</a:t>
            </a:r>
            <a:r>
              <a:rPr lang="en-US" sz="2700" dirty="0">
                <a:solidFill>
                  <a:schemeClr val="bg1"/>
                </a:solidFill>
              </a:rPr>
              <a:t>, </a:t>
            </a:r>
            <a:r>
              <a:rPr lang="en-US" sz="2700" dirty="0" err="1">
                <a:solidFill>
                  <a:schemeClr val="bg1"/>
                </a:solidFill>
              </a:rPr>
              <a:t>turer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etc</a:t>
            </a:r>
            <a:endParaRPr lang="en-US" sz="27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90AB355-1171-3959-98CE-1ECEFAF54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25" y="5888229"/>
            <a:ext cx="1883771" cy="85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75041-1668-F4D6-DFB0-AC1890ECD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555" y="287337"/>
            <a:ext cx="1514475" cy="2219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908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-296091" y="-466710"/>
            <a:ext cx="12697097" cy="7184571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640080"/>
            <a:ext cx="12192000" cy="349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Medlemskapskomitéen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209006" y="1802673"/>
            <a:ext cx="12192000" cy="27531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Bidra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til</a:t>
            </a:r>
            <a:r>
              <a:rPr lang="en-US" sz="3200" b="1" dirty="0">
                <a:solidFill>
                  <a:schemeClr val="bg1"/>
                </a:solidFill>
              </a:rPr>
              <a:t> å </a:t>
            </a:r>
            <a:r>
              <a:rPr lang="en-US" sz="3200" b="1" dirty="0" err="1">
                <a:solidFill>
                  <a:schemeClr val="bg1"/>
                </a:solidFill>
              </a:rPr>
              <a:t>gjøre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klubben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attraktiv</a:t>
            </a:r>
            <a:endParaRPr lang="en-US" sz="3200" b="1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For </a:t>
            </a:r>
            <a:r>
              <a:rPr lang="en-US" sz="2800" dirty="0" err="1">
                <a:solidFill>
                  <a:schemeClr val="bg1"/>
                </a:solidFill>
              </a:rPr>
              <a:t>dagens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medlemmer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Øke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andelen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kvinner</a:t>
            </a:r>
            <a:r>
              <a:rPr lang="en-US" sz="2800" dirty="0">
                <a:solidFill>
                  <a:schemeClr val="bg1"/>
                </a:solidFill>
              </a:rPr>
              <a:t> og </a:t>
            </a:r>
            <a:r>
              <a:rPr lang="en-US" sz="2800" dirty="0" err="1">
                <a:solidFill>
                  <a:schemeClr val="bg1"/>
                </a:solidFill>
              </a:rPr>
              <a:t>yngre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medlemmer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som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klubben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trenger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Gi </a:t>
            </a:r>
            <a:r>
              <a:rPr lang="en-US" sz="2800" dirty="0" err="1">
                <a:solidFill>
                  <a:schemeClr val="bg1"/>
                </a:solidFill>
              </a:rPr>
              <a:t>økt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kunnskap</a:t>
            </a:r>
            <a:r>
              <a:rPr lang="en-US" sz="2800" dirty="0">
                <a:solidFill>
                  <a:schemeClr val="bg1"/>
                </a:solidFill>
              </a:rPr>
              <a:t> om </a:t>
            </a:r>
            <a:r>
              <a:rPr lang="en-US" sz="2800" dirty="0" err="1">
                <a:solidFill>
                  <a:schemeClr val="bg1"/>
                </a:solidFill>
              </a:rPr>
              <a:t>mulighetene</a:t>
            </a:r>
            <a:r>
              <a:rPr lang="en-US" sz="2800" dirty="0">
                <a:solidFill>
                  <a:schemeClr val="bg1"/>
                </a:solidFill>
              </a:rPr>
              <a:t> i Rotary</a:t>
            </a:r>
          </a:p>
          <a:p>
            <a:pPr lvl="1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Skape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engasjement</a:t>
            </a:r>
            <a:r>
              <a:rPr lang="en-US" sz="2800" dirty="0">
                <a:solidFill>
                  <a:schemeClr val="bg1"/>
                </a:solidFill>
              </a:rPr>
              <a:t> og </a:t>
            </a:r>
            <a:r>
              <a:rPr lang="en-US" sz="2800" dirty="0" err="1">
                <a:solidFill>
                  <a:schemeClr val="bg1"/>
                </a:solidFill>
              </a:rPr>
              <a:t>mangfold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Skape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aktivitet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som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fremmer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Rotarys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mål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US" sz="2800" dirty="0">
              <a:solidFill>
                <a:schemeClr val="accent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90AB355-1171-3959-98CE-1ECEFAF54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11" y="5647028"/>
            <a:ext cx="1883771" cy="85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C6C79-AD86-A8FA-63D8-C9FF653B2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730" y="-6927"/>
            <a:ext cx="1543050" cy="2228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19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-296091" y="-466710"/>
            <a:ext cx="12697097" cy="7184571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640080"/>
            <a:ext cx="12192000" cy="349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Vennskapskomitéen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209006" y="1802673"/>
            <a:ext cx="12192000" cy="27531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Bidra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trivsel</a:t>
            </a:r>
            <a:r>
              <a:rPr lang="en-US" sz="3200" b="1" dirty="0">
                <a:solidFill>
                  <a:schemeClr val="bg1"/>
                </a:solidFill>
              </a:rPr>
              <a:t> I </a:t>
            </a:r>
            <a:r>
              <a:rPr lang="en-US" sz="3200" b="1" dirty="0" err="1">
                <a:solidFill>
                  <a:schemeClr val="bg1"/>
                </a:solidFill>
              </a:rPr>
              <a:t>klubben</a:t>
            </a:r>
            <a:endParaRPr lang="en-US" sz="3200" b="1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Sørge</a:t>
            </a:r>
            <a:r>
              <a:rPr lang="en-US" sz="2800" dirty="0">
                <a:solidFill>
                  <a:schemeClr val="bg1"/>
                </a:solidFill>
              </a:rPr>
              <a:t> for </a:t>
            </a:r>
            <a:r>
              <a:rPr lang="en-US" sz="2800" dirty="0" err="1">
                <a:solidFill>
                  <a:schemeClr val="bg1"/>
                </a:solidFill>
              </a:rPr>
              <a:t>inkludering</a:t>
            </a:r>
            <a:r>
              <a:rPr lang="en-US" sz="2800" dirty="0">
                <a:solidFill>
                  <a:schemeClr val="bg1"/>
                </a:solidFill>
              </a:rPr>
              <a:t> og at vi </a:t>
            </a:r>
            <a:r>
              <a:rPr lang="en-US" sz="2800" dirty="0" err="1">
                <a:solidFill>
                  <a:schemeClr val="bg1"/>
                </a:solidFill>
              </a:rPr>
              <a:t>blir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flinkere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til</a:t>
            </a:r>
            <a:r>
              <a:rPr lang="en-US" sz="2800" dirty="0">
                <a:solidFill>
                  <a:schemeClr val="bg1"/>
                </a:solidFill>
              </a:rPr>
              <a:t> å SE </a:t>
            </a:r>
            <a:r>
              <a:rPr lang="en-US" sz="2800" dirty="0" err="1">
                <a:solidFill>
                  <a:schemeClr val="bg1"/>
                </a:solidFill>
              </a:rPr>
              <a:t>hverandre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I </a:t>
            </a:r>
            <a:r>
              <a:rPr lang="en-US" sz="2800" dirty="0" err="1">
                <a:solidFill>
                  <a:schemeClr val="bg1"/>
                </a:solidFill>
              </a:rPr>
              <a:t>strørre</a:t>
            </a:r>
            <a:r>
              <a:rPr lang="en-US" sz="2800" dirty="0">
                <a:solidFill>
                  <a:schemeClr val="bg1"/>
                </a:solidFill>
              </a:rPr>
              <a:t> grad </a:t>
            </a:r>
            <a:r>
              <a:rPr lang="en-US" sz="2800" dirty="0" err="1">
                <a:solidFill>
                  <a:schemeClr val="bg1"/>
                </a:solidFill>
              </a:rPr>
              <a:t>være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vertskap</a:t>
            </a:r>
            <a:r>
              <a:rPr lang="en-US" sz="2800" dirty="0">
                <a:solidFill>
                  <a:schemeClr val="bg1"/>
                </a:solidFill>
              </a:rPr>
              <a:t> og </a:t>
            </a:r>
            <a:r>
              <a:rPr lang="en-US" sz="2800" dirty="0" err="1">
                <a:solidFill>
                  <a:schemeClr val="bg1"/>
                </a:solidFill>
              </a:rPr>
              <a:t>bidra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til</a:t>
            </a:r>
            <a:r>
              <a:rPr lang="en-US" sz="2800" dirty="0">
                <a:solidFill>
                  <a:schemeClr val="bg1"/>
                </a:solidFill>
              </a:rPr>
              <a:t> at alle </a:t>
            </a:r>
            <a:r>
              <a:rPr lang="en-US" sz="2800" dirty="0" err="1">
                <a:solidFill>
                  <a:schemeClr val="bg1"/>
                </a:solidFill>
              </a:rPr>
              <a:t>trives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Oppmuntre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aktivt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fadderskap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Følge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opp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medlemmer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som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fyller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år</a:t>
            </a:r>
            <a:r>
              <a:rPr lang="en-US" sz="2800" dirty="0">
                <a:solidFill>
                  <a:schemeClr val="bg1"/>
                </a:solidFill>
              </a:rPr>
              <a:t>, er </a:t>
            </a:r>
            <a:r>
              <a:rPr lang="en-US" sz="2800" dirty="0" err="1">
                <a:solidFill>
                  <a:schemeClr val="bg1"/>
                </a:solidFill>
              </a:rPr>
              <a:t>syke</a:t>
            </a:r>
            <a:r>
              <a:rPr lang="en-US" sz="2800" dirty="0">
                <a:solidFill>
                  <a:schemeClr val="bg1"/>
                </a:solidFill>
              </a:rPr>
              <a:t>, faller </a:t>
            </a:r>
            <a:r>
              <a:rPr lang="en-US" sz="2800" dirty="0" err="1">
                <a:solidFill>
                  <a:schemeClr val="bg1"/>
                </a:solidFill>
              </a:rPr>
              <a:t>utenfor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US" sz="2800" dirty="0">
              <a:solidFill>
                <a:schemeClr val="accent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90AB355-1171-3959-98CE-1ECEFAF54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11" y="5647028"/>
            <a:ext cx="1883771" cy="85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0FF1F1-5AFF-054C-5544-B16FA4E89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182" y="0"/>
            <a:ext cx="1524000" cy="201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120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-296091" y="-453647"/>
            <a:ext cx="12697097" cy="7184571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640080"/>
            <a:ext cx="12192000" cy="349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Kommunikasjonskomitéen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914400" y="1802673"/>
            <a:ext cx="11486606" cy="27531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Intern </a:t>
            </a:r>
            <a:r>
              <a:rPr lang="en-US" sz="3200" b="1" dirty="0" err="1">
                <a:solidFill>
                  <a:schemeClr val="bg1"/>
                </a:solidFill>
              </a:rPr>
              <a:t>informasjon</a:t>
            </a:r>
            <a:r>
              <a:rPr lang="en-US" sz="3200" b="1" dirty="0">
                <a:solidFill>
                  <a:schemeClr val="bg1"/>
                </a:solidFill>
              </a:rPr>
              <a:t>: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Ukebrevet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medlemmene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jfr</a:t>
            </a:r>
            <a:r>
              <a:rPr lang="en-US" sz="2800" dirty="0">
                <a:solidFill>
                  <a:schemeClr val="bg1"/>
                </a:solidFill>
              </a:rPr>
              <a:t> info under </a:t>
            </a:r>
            <a:r>
              <a:rPr lang="en-US" sz="2800" dirty="0" err="1">
                <a:solidFill>
                  <a:schemeClr val="bg1"/>
                </a:solidFill>
              </a:rPr>
              <a:t>Klubbadministrasjonen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Appen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Utadrettet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informasjon</a:t>
            </a:r>
            <a:r>
              <a:rPr lang="en-US" sz="3200" b="1" dirty="0">
                <a:solidFill>
                  <a:schemeClr val="bg1"/>
                </a:solidFill>
              </a:rPr>
              <a:t>:</a:t>
            </a:r>
          </a:p>
          <a:p>
            <a:r>
              <a:rPr lang="en-US" dirty="0" err="1">
                <a:solidFill>
                  <a:schemeClr val="bg1"/>
                </a:solidFill>
              </a:rPr>
              <a:t>Hjemmesiden</a:t>
            </a:r>
            <a:r>
              <a:rPr lang="en-US" dirty="0">
                <a:solidFill>
                  <a:schemeClr val="bg1"/>
                </a:solidFill>
              </a:rPr>
              <a:t> og </a:t>
            </a:r>
            <a:r>
              <a:rPr lang="en-US" dirty="0" err="1">
                <a:solidFill>
                  <a:schemeClr val="bg1"/>
                </a:solidFill>
              </a:rPr>
              <a:t>appen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Facebook</a:t>
            </a:r>
          </a:p>
          <a:p>
            <a:r>
              <a:rPr lang="en-US" dirty="0">
                <a:solidFill>
                  <a:schemeClr val="bg1"/>
                </a:solidFill>
              </a:rPr>
              <a:t>Linked In</a:t>
            </a:r>
          </a:p>
          <a:p>
            <a:r>
              <a:rPr lang="en-US" dirty="0" err="1">
                <a:solidFill>
                  <a:schemeClr val="bg1"/>
                </a:solidFill>
              </a:rPr>
              <a:t>Tradisjonelle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medier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US" sz="2800" dirty="0">
              <a:solidFill>
                <a:schemeClr val="accent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90AB355-1171-3959-98CE-1ECEFAF54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11" y="5647028"/>
            <a:ext cx="1883771" cy="8557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1AAE27-7ED3-E164-F4E9-8F0E326A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950" y="63816"/>
            <a:ext cx="1543050" cy="2000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56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-296091" y="-326571"/>
            <a:ext cx="12697097" cy="7184571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640080"/>
            <a:ext cx="12192000" cy="349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TRF-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komitéen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Rotaryfondet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209006" y="1802673"/>
            <a:ext cx="12192000" cy="27531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Delta </a:t>
            </a:r>
            <a:r>
              <a:rPr lang="en-US" sz="3200" b="1" dirty="0" err="1">
                <a:solidFill>
                  <a:schemeClr val="bg1"/>
                </a:solidFill>
              </a:rPr>
              <a:t>på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årlig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kurskveld</a:t>
            </a:r>
            <a:r>
              <a:rPr lang="en-US" sz="3200" b="1" dirty="0">
                <a:solidFill>
                  <a:schemeClr val="bg1"/>
                </a:solidFill>
              </a:rPr>
              <a:t> om TRF</a:t>
            </a: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End polio now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Aktiviteter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ifb</a:t>
            </a:r>
            <a:r>
              <a:rPr lang="en-US" sz="2800" dirty="0">
                <a:solidFill>
                  <a:schemeClr val="bg1"/>
                </a:solidFill>
              </a:rPr>
              <a:t> med </a:t>
            </a:r>
            <a:r>
              <a:rPr lang="en-US" sz="2800" dirty="0" err="1">
                <a:solidFill>
                  <a:schemeClr val="bg1"/>
                </a:solidFill>
              </a:rPr>
              <a:t>polioaksjonen</a:t>
            </a:r>
            <a:r>
              <a:rPr lang="en-US" sz="2800" dirty="0">
                <a:solidFill>
                  <a:schemeClr val="bg1"/>
                </a:solidFill>
              </a:rPr>
              <a:t> (og </a:t>
            </a:r>
            <a:r>
              <a:rPr lang="en-US" sz="2800" dirty="0" err="1">
                <a:solidFill>
                  <a:schemeClr val="bg1"/>
                </a:solidFill>
              </a:rPr>
              <a:t>penger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prosjektet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Finansiering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av </a:t>
            </a:r>
            <a:r>
              <a:rPr lang="en-US" dirty="0" err="1">
                <a:solidFill>
                  <a:schemeClr val="bg1"/>
                </a:solidFill>
              </a:rPr>
              <a:t>egne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lokale</a:t>
            </a:r>
            <a:r>
              <a:rPr lang="en-US" dirty="0">
                <a:solidFill>
                  <a:schemeClr val="bg1"/>
                </a:solidFill>
              </a:rPr>
              <a:t> og </a:t>
            </a:r>
            <a:r>
              <a:rPr lang="en-US" dirty="0" err="1">
                <a:solidFill>
                  <a:schemeClr val="bg1"/>
                </a:solidFill>
              </a:rPr>
              <a:t>internasjonale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prosjekter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Sponsing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Bidrag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fondet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90AB355-1171-3959-98CE-1ECEFAF54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11" y="5647028"/>
            <a:ext cx="1883771" cy="85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7DC7F4-D5B5-3794-95B8-9468168DD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425" y="0"/>
            <a:ext cx="1552575" cy="2266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660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-296091" y="-326571"/>
            <a:ext cx="12697097" cy="7184571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640080"/>
            <a:ext cx="12192000" cy="349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Trille-komitéen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90AB355-1171-3959-98CE-1ECEFAF54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11" y="5647028"/>
            <a:ext cx="1883771" cy="855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9B1C50-5CA9-A98C-51CF-25CC2F327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296" y="-74757"/>
            <a:ext cx="1524000" cy="203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FF024A-AFDC-8D8B-9D7A-462E93346A0C}"/>
              </a:ext>
            </a:extLst>
          </p:cNvPr>
          <p:cNvSpPr txBox="1"/>
          <p:nvPr/>
        </p:nvSpPr>
        <p:spPr>
          <a:xfrm>
            <a:off x="2879436" y="3629952"/>
            <a:ext cx="635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FFFFFF"/>
                </a:solidFill>
              </a:rPr>
              <a:t>Trilling på Gjerpen sykehjem og bokollektiv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45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-252549" y="-681785"/>
            <a:ext cx="12697097" cy="7184571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55214"/>
            <a:ext cx="12192000" cy="3774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Serviceprosjekter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209006" y="1306287"/>
            <a:ext cx="12192000" cy="3249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Lokale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prosjekter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Etterspurt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innsats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som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gagner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andre</a:t>
            </a:r>
            <a:r>
              <a:rPr lang="en-US" sz="2800" dirty="0">
                <a:solidFill>
                  <a:schemeClr val="bg1"/>
                </a:solidFill>
              </a:rPr>
              <a:t> i </a:t>
            </a:r>
            <a:r>
              <a:rPr lang="en-US" sz="2800" dirty="0" err="1">
                <a:solidFill>
                  <a:schemeClr val="bg1"/>
                </a:solidFill>
              </a:rPr>
              <a:t>nærmiljøet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Julegaver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trengende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Leksehjelp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Veldedighetskonserter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OBS: 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Tiltak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trenges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som</a:t>
            </a:r>
            <a:r>
              <a:rPr lang="en-US" dirty="0">
                <a:solidFill>
                  <a:schemeClr val="bg1"/>
                </a:solidFill>
              </a:rPr>
              <a:t> er </a:t>
            </a:r>
            <a:r>
              <a:rPr lang="en-US" dirty="0" err="1">
                <a:solidFill>
                  <a:schemeClr val="bg1"/>
                </a:solidFill>
              </a:rPr>
              <a:t>meningsfylte</a:t>
            </a:r>
            <a:r>
              <a:rPr lang="en-US" dirty="0">
                <a:solidFill>
                  <a:schemeClr val="bg1"/>
                </a:solidFill>
              </a:rPr>
              <a:t> for </a:t>
            </a:r>
            <a:r>
              <a:rPr lang="en-US" dirty="0" err="1">
                <a:solidFill>
                  <a:schemeClr val="bg1"/>
                </a:solidFill>
              </a:rPr>
              <a:t>oss</a:t>
            </a:r>
            <a:r>
              <a:rPr lang="en-US" dirty="0">
                <a:solidFill>
                  <a:schemeClr val="bg1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og </a:t>
            </a:r>
            <a:r>
              <a:rPr lang="en-US" dirty="0" err="1">
                <a:solidFill>
                  <a:schemeClr val="bg1"/>
                </a:solidFill>
              </a:rPr>
              <a:t>som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styrker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Rotarys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omdømme</a:t>
            </a:r>
            <a:endParaRPr lang="en-US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Internasjonale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prosjekter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Gaver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prosjektmidler</a:t>
            </a:r>
            <a:r>
              <a:rPr lang="en-US" dirty="0">
                <a:solidFill>
                  <a:schemeClr val="bg1"/>
                </a:solidFill>
              </a:rPr>
              <a:t>, PHF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90AB355-1171-3959-98CE-1ECEFAF54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11" y="5647028"/>
            <a:ext cx="1883771" cy="855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370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4757</TotalTime>
  <Words>330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Arne Kristiansen</cp:lastModifiedBy>
  <cp:revision>172</cp:revision>
  <cp:lastPrinted>2019-12-04T20:41:25Z</cp:lastPrinted>
  <dcterms:created xsi:type="dcterms:W3CDTF">2019-11-18T03:22:22Z</dcterms:created>
  <dcterms:modified xsi:type="dcterms:W3CDTF">2023-07-02T06:42:14Z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